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77" r:id="rId3"/>
    <p:sldId id="260" r:id="rId4"/>
    <p:sldId id="307" r:id="rId5"/>
    <p:sldId id="318" r:id="rId6"/>
    <p:sldId id="308" r:id="rId7"/>
    <p:sldId id="268" r:id="rId8"/>
    <p:sldId id="295" r:id="rId9"/>
    <p:sldId id="267" r:id="rId10"/>
    <p:sldId id="349" r:id="rId11"/>
    <p:sldId id="350" r:id="rId12"/>
    <p:sldId id="351" r:id="rId13"/>
    <p:sldId id="352" r:id="rId14"/>
    <p:sldId id="353" r:id="rId15"/>
    <p:sldId id="271" r:id="rId16"/>
  </p:sldIdLst>
  <p:sldSz cx="12192000" cy="6858000"/>
  <p:notesSz cx="12192000" cy="6858000"/>
  <p:custDataLst>
    <p:tags r:id="rId18"/>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21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4" d="100"/>
          <a:sy n="104" d="100"/>
        </p:scale>
        <p:origin x="96" y="84"/>
      </p:cViewPr>
      <p:guideLst>
        <p:guide orient="horz" pos="2832"/>
        <p:guide pos="214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2025/1/2</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1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1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1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16.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34.png"/><Relationship Id="rId5" Type="http://schemas.openxmlformats.org/officeDocument/2006/relationships/image" Target="../media/image16.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25.png"/><Relationship Id="rId12"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38.png"/><Relationship Id="rId5" Type="http://schemas.openxmlformats.org/officeDocument/2006/relationships/image" Target="../media/image16.png"/><Relationship Id="rId10"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4.png"/><Relationship Id="rId3" Type="http://schemas.openxmlformats.org/officeDocument/2006/relationships/image" Target="../media/image25.png"/><Relationship Id="rId7" Type="http://schemas.openxmlformats.org/officeDocument/2006/relationships/image" Target="../media/image16.png"/><Relationship Id="rId12" Type="http://schemas.openxmlformats.org/officeDocument/2006/relationships/image" Target="../media/image43.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42.png"/><Relationship Id="rId5" Type="http://schemas.openxmlformats.org/officeDocument/2006/relationships/image" Target="../media/image2.png"/><Relationship Id="rId10" Type="http://schemas.openxmlformats.org/officeDocument/2006/relationships/image" Target="../media/image41.png"/><Relationship Id="rId4" Type="http://schemas.openxmlformats.org/officeDocument/2006/relationships/image" Target="../media/image1.jpeg"/><Relationship Id="rId9" Type="http://schemas.openxmlformats.org/officeDocument/2006/relationships/image" Target="../media/image40.pn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16.pn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25.png"/><Relationship Id="rId7" Type="http://schemas.openxmlformats.org/officeDocument/2006/relationships/image" Target="../media/image16.png"/><Relationship Id="rId12" Type="http://schemas.openxmlformats.org/officeDocument/2006/relationships/image" Target="../media/image53.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52.png"/><Relationship Id="rId5" Type="http://schemas.openxmlformats.org/officeDocument/2006/relationships/image" Target="../media/image2.png"/><Relationship Id="rId10" Type="http://schemas.openxmlformats.org/officeDocument/2006/relationships/image" Target="../media/image51.png"/><Relationship Id="rId4" Type="http://schemas.openxmlformats.org/officeDocument/2006/relationships/image" Target="../media/image1.jpe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a:p>
        </p:txBody>
      </p:sp>
      <p:sp>
        <p:nvSpPr>
          <p:cNvPr id="20" name="object 20"/>
          <p:cNvSpPr txBox="1"/>
          <p:nvPr/>
        </p:nvSpPr>
        <p:spPr>
          <a:xfrm>
            <a:off x="1083055" y="107137"/>
            <a:ext cx="2216150" cy="689291"/>
          </a:xfrm>
          <a:prstGeom prst="rect">
            <a:avLst/>
          </a:prstGeom>
        </p:spPr>
        <p:txBody>
          <a:bodyPr vert="horz" wrap="square" lIns="0" tIns="12065" rIns="0" bIns="0" rtlCol="0">
            <a:spAutoFit/>
          </a:bodyPr>
          <a:lstStyle/>
          <a:p>
            <a:pPr marL="12700">
              <a:lnSpc>
                <a:spcPct val="100000"/>
              </a:lnSpc>
              <a:spcBef>
                <a:spcPts val="95"/>
              </a:spcBef>
            </a:pPr>
            <a:r>
              <a:rPr lang="en-US" sz="2200" spc="-260">
                <a:solidFill>
                  <a:srgbClr val="FFFFFF"/>
                </a:solidFill>
                <a:latin typeface="Trebuchet MS" panose="020B0603020202020204"/>
                <a:cs typeface="Times New Roman" panose="02020603050405020304" pitchFamily="18" charset="0"/>
              </a:rPr>
              <a:t>Chongqing</a:t>
            </a:r>
            <a:r>
              <a:rPr lang="en-US" sz="2200" spc="-535">
                <a:solidFill>
                  <a:srgbClr val="FFFFFF"/>
                </a:solidFill>
                <a:latin typeface="Trebuchet MS" panose="020B0603020202020204"/>
                <a:cs typeface="Times New Roman" panose="02020603050405020304" pitchFamily="18" charset="0"/>
              </a:rPr>
              <a:t>  </a:t>
            </a:r>
            <a:r>
              <a:rPr lang="en-US" sz="2200" spc="-240">
                <a:solidFill>
                  <a:srgbClr val="FFFFFF"/>
                </a:solidFill>
                <a:latin typeface="Trebuchet MS" panose="020B0603020202020204"/>
                <a:cs typeface="Times New Roman" panose="02020603050405020304" pitchFamily="18" charset="0"/>
              </a:rPr>
              <a:t>University</a:t>
            </a:r>
            <a:r>
              <a:rPr lang="en-US" sz="2200" spc="-495">
                <a:solidFill>
                  <a:srgbClr val="FFFFFF"/>
                </a:solidFill>
                <a:latin typeface="Trebuchet MS" panose="020B0603020202020204"/>
                <a:cs typeface="Times New Roman" panose="02020603050405020304" pitchFamily="18" charset="0"/>
              </a:rPr>
              <a:t>  </a:t>
            </a:r>
            <a:r>
              <a:rPr lang="en-US" sz="2200" spc="-235">
                <a:solidFill>
                  <a:srgbClr val="FFFFFF"/>
                </a:solidFill>
                <a:latin typeface="Trebuchet MS" panose="020B0603020202020204"/>
                <a:cs typeface="Times New Roman" panose="02020603050405020304" pitchFamily="18" charset="0"/>
              </a:rPr>
              <a:t>of</a:t>
            </a:r>
            <a:r>
              <a:rPr lang="en-US" sz="2200">
                <a:latin typeface="Trebuchet MS" panose="020B0603020202020204"/>
                <a:cs typeface="Times New Roman" panose="02020603050405020304" pitchFamily="18" charset="0"/>
              </a:rPr>
              <a:t> </a:t>
            </a:r>
            <a:r>
              <a:rPr lang="en-US" sz="2200" spc="-285">
                <a:solidFill>
                  <a:srgbClr val="FFFFFF"/>
                </a:solidFill>
                <a:latin typeface="Trebuchet MS" panose="020B0603020202020204"/>
                <a:cs typeface="Times New Roman" panose="02020603050405020304" pitchFamily="18" charset="0"/>
              </a:rPr>
              <a:t>Technology</a:t>
            </a:r>
            <a:endParaRPr sz="2200">
              <a:latin typeface="Trebuchet MS" panose="020B0603020202020204"/>
              <a:cs typeface="Times New Roman" panose="02020603050405020304" pitchFamily="18" charset="0"/>
            </a:endParaRPr>
          </a:p>
        </p:txBody>
      </p:sp>
      <p:sp>
        <p:nvSpPr>
          <p:cNvPr id="21" name="object 21"/>
          <p:cNvSpPr txBox="1"/>
          <p:nvPr/>
        </p:nvSpPr>
        <p:spPr>
          <a:xfrm>
            <a:off x="9697973" y="11281"/>
            <a:ext cx="1851407"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a:solidFill>
                  <a:srgbClr val="D9D9D9"/>
                </a:solidFill>
                <a:latin typeface="Trebuchet MS" panose="020B0603020202020204"/>
                <a:cs typeface="Trebuchet MS" panose="020B0603020202020204"/>
              </a:rPr>
              <a:t>Advanced</a:t>
            </a:r>
            <a:r>
              <a:rPr sz="1800" spc="-500">
                <a:solidFill>
                  <a:srgbClr val="D9D9D9"/>
                </a:solidFill>
                <a:latin typeface="Trebuchet MS" panose="020B0603020202020204"/>
                <a:cs typeface="Trebuchet MS" panose="020B0603020202020204"/>
              </a:rPr>
              <a:t> </a:t>
            </a:r>
            <a:r>
              <a:rPr lang="en-US" sz="1800" spc="-500">
                <a:solidFill>
                  <a:srgbClr val="D9D9D9"/>
                </a:solidFill>
                <a:latin typeface="Trebuchet MS" panose="020B0603020202020204"/>
                <a:cs typeface="Trebuchet MS" panose="020B0603020202020204"/>
              </a:rPr>
              <a:t>       </a:t>
            </a:r>
            <a:r>
              <a:rPr sz="1800" spc="-220">
                <a:solidFill>
                  <a:srgbClr val="D9D9D9"/>
                </a:solidFill>
                <a:latin typeface="Trebuchet MS" panose="020B0603020202020204"/>
                <a:cs typeface="Trebuchet MS" panose="020B0603020202020204"/>
              </a:rPr>
              <a:t>Technique</a:t>
            </a:r>
            <a:r>
              <a:rPr lang="en-US" sz="1800" spc="-220">
                <a:solidFill>
                  <a:srgbClr val="D9D9D9"/>
                </a:solidFill>
                <a:latin typeface="Trebuchet MS" panose="020B0603020202020204"/>
                <a:cs typeface="Trebuchet MS" panose="020B0603020202020204"/>
              </a:rPr>
              <a:t> </a:t>
            </a:r>
            <a:r>
              <a:rPr sz="1800" spc="-220">
                <a:solidFill>
                  <a:srgbClr val="D9D9D9"/>
                </a:solidFill>
                <a:latin typeface="Trebuchet MS" panose="020B0603020202020204"/>
                <a:cs typeface="Trebuchet MS" panose="020B0603020202020204"/>
              </a:rPr>
              <a:t>of </a:t>
            </a:r>
            <a:r>
              <a:rPr sz="1800" spc="-8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22" name="object 22"/>
          <p:cNvGrpSpPr/>
          <p:nvPr/>
        </p:nvGrpSpPr>
        <p:grpSpPr>
          <a:xfrm>
            <a:off x="0" y="796428"/>
            <a:ext cx="12192216" cy="4871582"/>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a:endParaRPr/>
            </a:p>
          </p:txBody>
        </p:sp>
        <p:sp>
          <p:nvSpPr>
            <p:cNvPr id="24" name="object 24"/>
            <p:cNvSpPr/>
            <p:nvPr/>
          </p:nvSpPr>
          <p:spPr>
            <a:xfrm>
              <a:off x="-89" y="1187195"/>
              <a:ext cx="12192216" cy="104775"/>
            </a:xfrm>
            <a:prstGeom prst="rect">
              <a:avLst/>
            </a:prstGeom>
            <a:blipFill>
              <a:blip r:embed="rId11" cstate="print"/>
              <a:stretch>
                <a:fillRect/>
              </a:stretch>
            </a:blipFill>
          </p:spPr>
          <p:txBody>
            <a:bodyPr wrap="square" lIns="0" tIns="0" rIns="0" bIns="0" rtlCol="0"/>
            <a:lstStyle/>
            <a:p>
              <a:endParaRPr/>
            </a:p>
          </p:txBody>
        </p:sp>
      </p:grpSp>
      <p:sp>
        <p:nvSpPr>
          <p:cNvPr id="31" name="object 31"/>
          <p:cNvSpPr/>
          <p:nvPr/>
        </p:nvSpPr>
        <p:spPr>
          <a:xfrm>
            <a:off x="10754868" y="5894831"/>
            <a:ext cx="1437131" cy="963165"/>
          </a:xfrm>
          <a:prstGeom prst="rect">
            <a:avLst/>
          </a:prstGeom>
          <a:blipFill>
            <a:blip r:embed="rId12" cstate="print"/>
            <a:stretch>
              <a:fillRect/>
            </a:stretch>
          </a:blipFill>
        </p:spPr>
        <p:txBody>
          <a:bodyPr wrap="square" lIns="0" tIns="0" rIns="0" bIns="0" rtlCol="0"/>
          <a:lstStyle/>
          <a:p>
            <a:endParaRPr/>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1580388" y="5882640"/>
            <a:ext cx="821436" cy="812291"/>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2703576" y="6024371"/>
            <a:ext cx="1260348" cy="681228"/>
          </a:xfrm>
          <a:prstGeom prst="rect">
            <a:avLst/>
          </a:prstGeom>
          <a:blipFill>
            <a:blip r:embed="rId15" cstate="print"/>
            <a:stretch>
              <a:fillRect/>
            </a:stretch>
          </a:blipFill>
        </p:spPr>
        <p:txBody>
          <a:bodyPr wrap="square" lIns="0" tIns="0" rIns="0" bIns="0" rtlCol="0"/>
          <a:lstStyle/>
          <a:p>
            <a:endParaRPr/>
          </a:p>
        </p:txBody>
      </p:sp>
      <p:sp>
        <p:nvSpPr>
          <p:cNvPr id="36" name="object 36"/>
          <p:cNvSpPr/>
          <p:nvPr/>
        </p:nvSpPr>
        <p:spPr>
          <a:xfrm>
            <a:off x="4287011" y="5926834"/>
            <a:ext cx="836676" cy="827530"/>
          </a:xfrm>
          <a:prstGeom prst="rect">
            <a:avLst/>
          </a:prstGeom>
          <a:blipFill>
            <a:blip r:embed="rId16" cstate="print"/>
            <a:stretch>
              <a:fillRect/>
            </a:stretch>
          </a:blipFill>
        </p:spPr>
        <p:txBody>
          <a:bodyPr wrap="square" lIns="0" tIns="0" rIns="0" bIns="0" rtlCol="0"/>
          <a:lstStyle/>
          <a:p>
            <a:endParaRPr/>
          </a:p>
        </p:txBody>
      </p:sp>
      <p:sp>
        <p:nvSpPr>
          <p:cNvPr id="37" name="object 37"/>
          <p:cNvSpPr txBox="1"/>
          <p:nvPr/>
        </p:nvSpPr>
        <p:spPr>
          <a:xfrm>
            <a:off x="8787384" y="6022480"/>
            <a:ext cx="2247900" cy="258445"/>
          </a:xfrm>
          <a:prstGeom prst="rect">
            <a:avLst/>
          </a:prstGeom>
        </p:spPr>
        <p:txBody>
          <a:bodyPr vert="horz" wrap="square" lIns="0" tIns="12700" rIns="0" bIns="0" rtlCol="0">
            <a:spAutoFit/>
          </a:bodyPr>
          <a:lstStyle/>
          <a:p>
            <a:pPr marL="12700">
              <a:lnSpc>
                <a:spcPct val="100000"/>
              </a:lnSpc>
              <a:spcBef>
                <a:spcPts val="100"/>
              </a:spcBef>
            </a:pPr>
            <a:r>
              <a:rPr lang="en-US" sz="1600" b="1" spc="150">
                <a:solidFill>
                  <a:srgbClr val="1F4E79"/>
                </a:solidFill>
                <a:latin typeface="Noto Sans Mono CJK HK"/>
                <a:cs typeface="Noto Sans Mono CJK HK"/>
              </a:rPr>
              <a:t>Reported by Le</a:t>
            </a:r>
            <a:r>
              <a:rPr lang="en-US" altLang="zh-CN" sz="1600" b="1" spc="150">
                <a:solidFill>
                  <a:srgbClr val="1F4E79"/>
                </a:solidFill>
                <a:latin typeface="Noto Sans Mono CJK HK"/>
                <a:cs typeface="Noto Sans Mono CJK HK"/>
              </a:rPr>
              <a:t>l</a:t>
            </a:r>
            <a:r>
              <a:rPr lang="en-US" sz="1600" b="1" spc="150">
                <a:solidFill>
                  <a:srgbClr val="1F4E79"/>
                </a:solidFill>
                <a:latin typeface="Noto Sans Mono CJK HK"/>
                <a:cs typeface="Noto Sans Mono CJK HK"/>
              </a:rPr>
              <a:t>e Ren</a:t>
            </a:r>
            <a:endParaRPr lang="en-US" sz="2400" b="1" spc="-35" dirty="0">
              <a:solidFill>
                <a:srgbClr val="1F4E79"/>
              </a:solidFill>
              <a:latin typeface="Times New Roman" panose="02020603050405020304"/>
              <a:cs typeface="Times New Roman" panose="02020603050405020304"/>
            </a:endParaRPr>
          </a:p>
        </p:txBody>
      </p:sp>
      <p:sp>
        <p:nvSpPr>
          <p:cNvPr id="38" name="object 38"/>
          <p:cNvSpPr txBox="1"/>
          <p:nvPr/>
        </p:nvSpPr>
        <p:spPr>
          <a:xfrm>
            <a:off x="-89" y="1087196"/>
            <a:ext cx="12192000" cy="589280"/>
          </a:xfrm>
          <a:prstGeom prst="rect">
            <a:avLst/>
          </a:prstGeom>
          <a:effectLst>
            <a:outerShdw blurRad="50800" dist="38100" dir="5400000" algn="t" rotWithShape="0">
              <a:prstClr val="black">
                <a:alpha val="40000"/>
              </a:prstClr>
            </a:outerShdw>
          </a:effectLst>
        </p:spPr>
        <p:txBody>
          <a:bodyPr vert="horz" wrap="square" lIns="0" tIns="12065" rIns="0" bIns="0" rtlCol="0">
            <a:noAutofit/>
          </a:bodyPr>
          <a:lstStyle/>
          <a:p>
            <a:pPr marL="0" marR="5080" lvl="1" algn="ctr">
              <a:lnSpc>
                <a:spcPct val="100000"/>
              </a:lnSpc>
            </a:pPr>
            <a:r>
              <a:rPr lang="en-US" sz="3200" b="1">
                <a:solidFill>
                  <a:srgbClr val="1F4E79"/>
                </a:solidFill>
                <a:latin typeface="Times New Roman" panose="02020603050405020304"/>
                <a:cs typeface="Times New Roman" panose="02020603050405020304"/>
              </a:rPr>
              <a:t>D2R:Dual-Branch Dynamic Routing Network for Multimodal Sentiment Detection</a:t>
            </a:r>
          </a:p>
        </p:txBody>
      </p:sp>
      <p:sp>
        <p:nvSpPr>
          <p:cNvPr id="39" name="object 39"/>
          <p:cNvSpPr txBox="1"/>
          <p:nvPr/>
        </p:nvSpPr>
        <p:spPr>
          <a:xfrm>
            <a:off x="9067800" y="5717285"/>
            <a:ext cx="1905000" cy="257810"/>
          </a:xfrm>
          <a:prstGeom prst="rect">
            <a:avLst/>
          </a:prstGeom>
        </p:spPr>
        <p:txBody>
          <a:bodyPr vert="horz" wrap="square" lIns="0" tIns="12065" rIns="0" bIns="0" rtlCol="0">
            <a:spAutoFit/>
          </a:bodyPr>
          <a:lstStyle/>
          <a:p>
            <a:pPr marL="12700">
              <a:lnSpc>
                <a:spcPct val="100000"/>
              </a:lnSpc>
              <a:spcBef>
                <a:spcPts val="95"/>
              </a:spcBef>
            </a:pPr>
            <a:r>
              <a:rPr sz="1600" b="1" spc="150">
                <a:solidFill>
                  <a:srgbClr val="1F4E79"/>
                </a:solidFill>
                <a:latin typeface="Noto Sans Mono CJK HK"/>
                <a:cs typeface="Noto Sans Mono CJK HK"/>
              </a:rPr>
              <a:t>——</a:t>
            </a:r>
            <a:r>
              <a:rPr lang="en-US" sz="1600" b="1" spc="150">
                <a:solidFill>
                  <a:srgbClr val="1F4E79"/>
                </a:solidFill>
                <a:latin typeface="Noto Sans Mono CJK HK"/>
                <a:cs typeface="Noto Sans Mono CJK HK"/>
              </a:rPr>
              <a:t>EMNLP 2024</a:t>
            </a:r>
            <a:endParaRPr sz="1600">
              <a:latin typeface="Noto Sans Mono CJK HK"/>
              <a:cs typeface="Noto Sans Mono CJK HK"/>
            </a:endParaRPr>
          </a:p>
        </p:txBody>
      </p:sp>
      <p:sp>
        <p:nvSpPr>
          <p:cNvPr id="40" name="object 40"/>
          <p:cNvSpPr txBox="1"/>
          <p:nvPr/>
        </p:nvSpPr>
        <p:spPr>
          <a:xfrm>
            <a:off x="3725456" y="5098285"/>
            <a:ext cx="4740910" cy="619000"/>
          </a:xfrm>
          <a:prstGeom prst="rect">
            <a:avLst/>
          </a:prstGeom>
        </p:spPr>
        <p:txBody>
          <a:bodyPr vert="horz" wrap="square" lIns="0" tIns="12065" rIns="0" bIns="0" rtlCol="0">
            <a:noAutofit/>
          </a:bodyPr>
          <a:lstStyle/>
          <a:p>
            <a:pPr marR="28575" algn="ctr">
              <a:lnSpc>
                <a:spcPct val="100000"/>
              </a:lnSpc>
              <a:spcBef>
                <a:spcPts val="95"/>
              </a:spcBef>
            </a:pPr>
            <a:r>
              <a:rPr spc="-40">
                <a:latin typeface="Times New Roman" panose="02020603050405020304" charset="0"/>
                <a:cs typeface="Times New Roman" panose="02020603050405020304" charset="0"/>
              </a:rPr>
              <a:t>Code:</a:t>
            </a:r>
            <a:r>
              <a:rPr lang="en-US" spc="-40">
                <a:latin typeface="Times New Roman" panose="02020603050405020304" charset="0"/>
                <a:cs typeface="Times New Roman" panose="02020603050405020304" charset="0"/>
              </a:rPr>
              <a:t> </a:t>
            </a:r>
            <a:r>
              <a:rPr lang="en-US" altLang="zh-CN" spc="-40">
                <a:latin typeface="Times New Roman" panose="02020603050405020304" charset="0"/>
                <a:cs typeface="Times New Roman" panose="02020603050405020304" charset="0"/>
              </a:rPr>
              <a:t> NULL</a:t>
            </a:r>
          </a:p>
          <a:p>
            <a:pPr marR="28575" algn="ctr">
              <a:lnSpc>
                <a:spcPct val="100000"/>
              </a:lnSpc>
              <a:spcBef>
                <a:spcPts val="95"/>
              </a:spcBef>
            </a:pPr>
            <a:r>
              <a:rPr b="1" spc="10">
                <a:solidFill>
                  <a:srgbClr val="A6A6A6"/>
                </a:solidFill>
                <a:latin typeface="Times New Roman" panose="02020603050405020304" charset="0"/>
                <a:cs typeface="Times New Roman" panose="02020603050405020304" charset="0"/>
              </a:rPr>
              <a:t>202</a:t>
            </a:r>
            <a:r>
              <a:rPr lang="en-US" b="1" spc="10">
                <a:solidFill>
                  <a:srgbClr val="A6A6A6"/>
                </a:solidFill>
                <a:latin typeface="Times New Roman" panose="02020603050405020304" charset="0"/>
                <a:cs typeface="Times New Roman" panose="02020603050405020304" charset="0"/>
              </a:rPr>
              <a:t>5.1.2</a:t>
            </a:r>
            <a:r>
              <a:rPr b="1" spc="140">
                <a:solidFill>
                  <a:srgbClr val="A6A6A6"/>
                </a:solidFill>
                <a:latin typeface="Times New Roman" panose="02020603050405020304" charset="0"/>
                <a:cs typeface="Times New Roman" panose="02020603050405020304" charset="0"/>
              </a:rPr>
              <a:t>•</a:t>
            </a:r>
            <a:r>
              <a:rPr b="1" spc="10" dirty="0">
                <a:solidFill>
                  <a:srgbClr val="A6A6A6"/>
                </a:solidFill>
                <a:latin typeface="Times New Roman" panose="02020603050405020304" charset="0"/>
                <a:cs typeface="Times New Roman" panose="02020603050405020304" charset="0"/>
              </a:rPr>
              <a:t>ChongQing</a:t>
            </a:r>
            <a:endParaRPr>
              <a:latin typeface="Times New Roman" panose="02020603050405020304" charset="0"/>
              <a:cs typeface="Times New Roman" panose="02020603050405020304" charset="0"/>
            </a:endParaRPr>
          </a:p>
        </p:txBody>
      </p:sp>
      <p:pic>
        <p:nvPicPr>
          <p:cNvPr id="26" name="图片 25">
            <a:extLst>
              <a:ext uri="{FF2B5EF4-FFF2-40B4-BE49-F238E27FC236}">
                <a16:creationId xmlns:a16="http://schemas.microsoft.com/office/drawing/2014/main" id="{E4BD7600-F909-D5D8-808B-587E3C9B61C5}"/>
              </a:ext>
            </a:extLst>
          </p:cNvPr>
          <p:cNvPicPr>
            <a:picLocks noChangeAspect="1"/>
          </p:cNvPicPr>
          <p:nvPr/>
        </p:nvPicPr>
        <p:blipFill>
          <a:blip r:embed="rId17"/>
          <a:stretch>
            <a:fillRect/>
          </a:stretch>
        </p:blipFill>
        <p:spPr>
          <a:xfrm>
            <a:off x="607224" y="2415981"/>
            <a:ext cx="10977373" cy="22280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EA3BB44B-5758-29C8-FBB2-9B8C6BBED1E5}"/>
              </a:ext>
            </a:extLst>
          </p:cNvPr>
          <p:cNvPicPr>
            <a:picLocks noChangeAspect="1"/>
          </p:cNvPicPr>
          <p:nvPr/>
        </p:nvPicPr>
        <p:blipFill>
          <a:blip r:embed="rId8"/>
          <a:stretch>
            <a:fillRect/>
          </a:stretch>
        </p:blipFill>
        <p:spPr>
          <a:xfrm>
            <a:off x="2711229" y="1287148"/>
            <a:ext cx="6758115" cy="5522469"/>
          </a:xfrm>
          <a:prstGeom prst="rect">
            <a:avLst/>
          </a:prstGeom>
        </p:spPr>
      </p:pic>
    </p:spTree>
    <p:extLst>
      <p:ext uri="{BB962C8B-B14F-4D97-AF65-F5344CB8AC3E}">
        <p14:creationId xmlns:p14="http://schemas.microsoft.com/office/powerpoint/2010/main" val="137096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4EFFB0D1-60C8-BAD9-0047-0FC55C85E068}"/>
              </a:ext>
            </a:extLst>
          </p:cNvPr>
          <p:cNvPicPr>
            <a:picLocks noChangeAspect="1"/>
          </p:cNvPicPr>
          <p:nvPr/>
        </p:nvPicPr>
        <p:blipFill>
          <a:blip r:embed="rId8"/>
          <a:stretch>
            <a:fillRect/>
          </a:stretch>
        </p:blipFill>
        <p:spPr>
          <a:xfrm>
            <a:off x="2124836" y="1384428"/>
            <a:ext cx="7943850" cy="4810125"/>
          </a:xfrm>
          <a:prstGeom prst="rect">
            <a:avLst/>
          </a:prstGeom>
        </p:spPr>
      </p:pic>
    </p:spTree>
    <p:extLst>
      <p:ext uri="{BB962C8B-B14F-4D97-AF65-F5344CB8AC3E}">
        <p14:creationId xmlns:p14="http://schemas.microsoft.com/office/powerpoint/2010/main" val="1011455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37B43-6AE2-F17C-9E2D-956A180AD96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FA806DD-1F6F-2A98-FDFE-DBDE925DDD3E}"/>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263D1B19-DEB9-3EDC-DDF8-59F77504E1F0}"/>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41B97639-8C92-64E9-359B-F91AFA27407E}"/>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FE66C5D8-9C74-B8D6-6154-67EAAC8677A5}"/>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BA282E0C-6211-79DA-91B2-064AE565B5CF}"/>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37AE83BF-3353-0245-6052-543353BBCFE8}"/>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4E8D627C-644A-65FA-25FD-8FA149471980}"/>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9DAC33AB-0F6C-2208-2BD9-CF6D19FF9F12}"/>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F4B002A5-69BC-E2AA-C03A-3D20B630D8A9}"/>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548C75B0-FD2A-B6DD-3608-A52B31091446}"/>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AF148D99-84A6-013D-BF83-F5C0CDCB2F0B}"/>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5DD585E3-AF8A-AC4B-0147-0FF9C680C839}"/>
              </a:ext>
            </a:extLst>
          </p:cNvPr>
          <p:cNvGrpSpPr/>
          <p:nvPr/>
        </p:nvGrpSpPr>
        <p:grpSpPr>
          <a:xfrm>
            <a:off x="4537074" y="343062"/>
            <a:ext cx="3117850" cy="1040130"/>
            <a:chOff x="4535423" y="531876"/>
            <a:chExt cx="3117850" cy="1040130"/>
          </a:xfrm>
        </p:grpSpPr>
        <p:sp>
          <p:nvSpPr>
            <p:cNvPr id="14" name="object 14">
              <a:extLst>
                <a:ext uri="{FF2B5EF4-FFF2-40B4-BE49-F238E27FC236}">
                  <a16:creationId xmlns:a16="http://schemas.microsoft.com/office/drawing/2014/main" id="{3825EEAB-1744-0D72-339C-AD8DE8282983}"/>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15BD9D38-DDE2-CDE1-F6A3-AECE06256CDE}"/>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7AB8C30D-EB24-F260-B8CA-CF95F5CB86DC}"/>
              </a:ext>
            </a:extLst>
          </p:cNvPr>
          <p:cNvSpPr txBox="1"/>
          <p:nvPr/>
        </p:nvSpPr>
        <p:spPr>
          <a:xfrm>
            <a:off x="4829338" y="492721"/>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A75709ED-EFC9-09B3-59E1-73A3D5C16CD8}"/>
              </a:ext>
            </a:extLst>
          </p:cNvPr>
          <p:cNvPicPr>
            <a:picLocks noChangeAspect="1"/>
          </p:cNvPicPr>
          <p:nvPr/>
        </p:nvPicPr>
        <p:blipFill>
          <a:blip r:embed="rId8"/>
          <a:stretch>
            <a:fillRect/>
          </a:stretch>
        </p:blipFill>
        <p:spPr>
          <a:xfrm>
            <a:off x="2251649" y="1176594"/>
            <a:ext cx="7688191" cy="5681406"/>
          </a:xfrm>
          <a:prstGeom prst="rect">
            <a:avLst/>
          </a:prstGeom>
        </p:spPr>
      </p:pic>
    </p:spTree>
    <p:extLst>
      <p:ext uri="{BB962C8B-B14F-4D97-AF65-F5344CB8AC3E}">
        <p14:creationId xmlns:p14="http://schemas.microsoft.com/office/powerpoint/2010/main" val="783545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6E97C-671E-F364-A630-08BE9F35FCD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A57D59B-A2DC-DE00-E746-ECF37E1CE4F0}"/>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EFB38988-B161-800D-6B52-5C5ADA165A59}"/>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58D81B8F-1122-5141-4C9E-A7A429B37846}"/>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21F03A6D-8B2C-CB7E-FF7B-1FBE9E8D04B1}"/>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5B2F8D89-2B62-490B-4E51-F1DC18F6AB60}"/>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33464406-9998-E3F3-A0C3-64331BB5427E}"/>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ECC18A53-FA66-1648-7AE8-67B4CE83C5FA}"/>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82C0CE25-90E7-EA02-B629-EECD29189006}"/>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0CE6695F-D94F-F416-2EDF-483716F002E5}"/>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F9E4375E-61F4-F8F7-FCBE-2235074A2CBF}"/>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A83D1A17-89DB-2D49-69C2-D6DAA0A6FFE4}"/>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ADA89CDA-6AA1-D1DA-27DD-DC6FB6B903EC}"/>
              </a:ext>
            </a:extLst>
          </p:cNvPr>
          <p:cNvGrpSpPr/>
          <p:nvPr/>
        </p:nvGrpSpPr>
        <p:grpSpPr>
          <a:xfrm>
            <a:off x="4537074" y="343062"/>
            <a:ext cx="3117850" cy="1040130"/>
            <a:chOff x="4535423" y="531876"/>
            <a:chExt cx="3117850" cy="1040130"/>
          </a:xfrm>
        </p:grpSpPr>
        <p:sp>
          <p:nvSpPr>
            <p:cNvPr id="14" name="object 14">
              <a:extLst>
                <a:ext uri="{FF2B5EF4-FFF2-40B4-BE49-F238E27FC236}">
                  <a16:creationId xmlns:a16="http://schemas.microsoft.com/office/drawing/2014/main" id="{E913BC04-849D-21D1-2A04-3F9A4803E524}"/>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657D07DA-61B8-6829-C315-A61F0D6A17F7}"/>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6573C04F-9A81-E973-4056-A9CC9BCBC9CA}"/>
              </a:ext>
            </a:extLst>
          </p:cNvPr>
          <p:cNvSpPr txBox="1"/>
          <p:nvPr/>
        </p:nvSpPr>
        <p:spPr>
          <a:xfrm>
            <a:off x="4829338" y="492721"/>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3F9FDDA9-813A-38EC-3DD9-6E4FF6926C89}"/>
              </a:ext>
            </a:extLst>
          </p:cNvPr>
          <p:cNvPicPr>
            <a:picLocks noChangeAspect="1"/>
          </p:cNvPicPr>
          <p:nvPr/>
        </p:nvPicPr>
        <p:blipFill>
          <a:blip r:embed="rId8"/>
          <a:stretch>
            <a:fillRect/>
          </a:stretch>
        </p:blipFill>
        <p:spPr>
          <a:xfrm>
            <a:off x="0" y="1383191"/>
            <a:ext cx="12192000" cy="4362824"/>
          </a:xfrm>
          <a:prstGeom prst="rect">
            <a:avLst/>
          </a:prstGeom>
        </p:spPr>
      </p:pic>
    </p:spTree>
    <p:extLst>
      <p:ext uri="{BB962C8B-B14F-4D97-AF65-F5344CB8AC3E}">
        <p14:creationId xmlns:p14="http://schemas.microsoft.com/office/powerpoint/2010/main" val="2947262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AB2CA-AA5F-E1D1-8CF3-86183A726AC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7937276-3DA6-68C8-266E-E07E4970BF1B}"/>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DCBFDAF8-60AA-8A17-681E-00303E5F0A09}"/>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361FE1FF-BBE1-D902-A433-08E71F920790}"/>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DABF443A-2247-A056-8F8F-B13143FD9690}"/>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7F45A099-6059-8707-8990-A874D9230EE9}"/>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AE3057E6-2687-6B7A-6CA0-5A052F4B1042}"/>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DC53268E-BA72-3CF3-2E0B-D960AAF09B74}"/>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7A3BB858-B426-07BC-A744-946EF56398E4}"/>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0EF39112-EC56-C4A1-BEFB-101D3E9AEB0B}"/>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6CCB6A19-3609-29BE-61CB-38CAB43D4F7E}"/>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3985DB34-FD70-1503-4155-B3AD6C426AC7}"/>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A5E60886-7E3A-2961-C899-2AA6347B3C4A}"/>
              </a:ext>
            </a:extLst>
          </p:cNvPr>
          <p:cNvGrpSpPr/>
          <p:nvPr/>
        </p:nvGrpSpPr>
        <p:grpSpPr>
          <a:xfrm>
            <a:off x="4537074" y="343062"/>
            <a:ext cx="3117850" cy="1040130"/>
            <a:chOff x="4535423" y="531876"/>
            <a:chExt cx="3117850" cy="1040130"/>
          </a:xfrm>
        </p:grpSpPr>
        <p:sp>
          <p:nvSpPr>
            <p:cNvPr id="14" name="object 14">
              <a:extLst>
                <a:ext uri="{FF2B5EF4-FFF2-40B4-BE49-F238E27FC236}">
                  <a16:creationId xmlns:a16="http://schemas.microsoft.com/office/drawing/2014/main" id="{6D31D3AD-2768-5BE2-649D-0A836F508164}"/>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969DA6B8-F37B-F82A-A235-4AF0732AE8A0}"/>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82EE2A19-069E-A5C3-46CF-0C020D8057B8}"/>
              </a:ext>
            </a:extLst>
          </p:cNvPr>
          <p:cNvSpPr txBox="1"/>
          <p:nvPr/>
        </p:nvSpPr>
        <p:spPr>
          <a:xfrm>
            <a:off x="4829338" y="492721"/>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2542C90F-94B0-086D-86C2-F05DA6C3FC8F}"/>
              </a:ext>
            </a:extLst>
          </p:cNvPr>
          <p:cNvPicPr>
            <a:picLocks noChangeAspect="1"/>
          </p:cNvPicPr>
          <p:nvPr/>
        </p:nvPicPr>
        <p:blipFill>
          <a:blip r:embed="rId8"/>
          <a:stretch>
            <a:fillRect/>
          </a:stretch>
        </p:blipFill>
        <p:spPr>
          <a:xfrm>
            <a:off x="1881208" y="1156043"/>
            <a:ext cx="8410860" cy="5701957"/>
          </a:xfrm>
          <a:prstGeom prst="rect">
            <a:avLst/>
          </a:prstGeom>
        </p:spPr>
      </p:pic>
    </p:spTree>
    <p:extLst>
      <p:ext uri="{BB962C8B-B14F-4D97-AF65-F5344CB8AC3E}">
        <p14:creationId xmlns:p14="http://schemas.microsoft.com/office/powerpoint/2010/main" val="245879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308603" y="2438400"/>
              <a:ext cx="4972050" cy="2268474"/>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857230" y="46355"/>
            <a:ext cx="1162050"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65658" y="651886"/>
            <a:ext cx="3096260" cy="1153160"/>
            <a:chOff x="4501896" y="426719"/>
            <a:chExt cx="3096260" cy="1153160"/>
          </a:xfrm>
        </p:grpSpPr>
        <p:sp>
          <p:nvSpPr>
            <p:cNvPr id="14" name="object 14"/>
            <p:cNvSpPr/>
            <p:nvPr/>
          </p:nvSpPr>
          <p:spPr>
            <a:xfrm>
              <a:off x="4832358" y="1112514"/>
              <a:ext cx="2430512" cy="17354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501896" y="426719"/>
              <a:ext cx="3096005" cy="1152905"/>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4901573" y="863151"/>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18" name="文本框 17">
            <a:extLst>
              <a:ext uri="{FF2B5EF4-FFF2-40B4-BE49-F238E27FC236}">
                <a16:creationId xmlns:a16="http://schemas.microsoft.com/office/drawing/2014/main" id="{3BA0013B-F610-5F37-DF65-3CAABAEDB8F1}"/>
              </a:ext>
            </a:extLst>
          </p:cNvPr>
          <p:cNvSpPr txBox="1"/>
          <p:nvPr/>
        </p:nvSpPr>
        <p:spPr>
          <a:xfrm>
            <a:off x="5862286" y="1558352"/>
            <a:ext cx="6400800" cy="2308324"/>
          </a:xfrm>
          <a:prstGeom prst="rect">
            <a:avLst/>
          </a:prstGeom>
          <a:noFill/>
        </p:spPr>
        <p:txBody>
          <a:bodyPr wrap="square">
            <a:spAutoFit/>
          </a:bodyPr>
          <a:lstStyle/>
          <a:p>
            <a:pPr algn="just" eaLnBrk="0"/>
            <a:r>
              <a:rPr lang="en-US" altLang="zh-CN" sz="2400">
                <a:latin typeface="Times New Roman" panose="02020603050405020304" pitchFamily="18" charset="0"/>
                <a:cs typeface="Times New Roman" panose="02020603050405020304" pitchFamily="18" charset="0"/>
              </a:rPr>
              <a:t>Existing multimodal sentiment analysis methods tend to be overly homogeneous in their interaction patterns, which may introduce unnecessary noise when handling simple samples, while failing to capture sufficient emotional information when dealing with complex samples.</a:t>
            </a:r>
          </a:p>
        </p:txBody>
      </p:sp>
      <p:pic>
        <p:nvPicPr>
          <p:cNvPr id="27" name="图片 26">
            <a:extLst>
              <a:ext uri="{FF2B5EF4-FFF2-40B4-BE49-F238E27FC236}">
                <a16:creationId xmlns:a16="http://schemas.microsoft.com/office/drawing/2014/main" id="{DA305C8C-02F1-0F3B-CE9B-9E84D71BF307}"/>
              </a:ext>
            </a:extLst>
          </p:cNvPr>
          <p:cNvPicPr>
            <a:picLocks noChangeAspect="1"/>
          </p:cNvPicPr>
          <p:nvPr/>
        </p:nvPicPr>
        <p:blipFill>
          <a:blip r:embed="rId9"/>
          <a:stretch>
            <a:fillRect/>
          </a:stretch>
        </p:blipFill>
        <p:spPr>
          <a:xfrm>
            <a:off x="76200" y="1519409"/>
            <a:ext cx="5562600" cy="5105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47945" y="304927"/>
            <a:ext cx="2783840" cy="1153160"/>
            <a:chOff x="4639055" y="339852"/>
            <a:chExt cx="2783840" cy="1153160"/>
          </a:xfrm>
        </p:grpSpPr>
        <p:sp>
          <p:nvSpPr>
            <p:cNvPr id="14" name="object 14"/>
            <p:cNvSpPr/>
            <p:nvPr/>
          </p:nvSpPr>
          <p:spPr>
            <a:xfrm>
              <a:off x="4981671" y="1025647"/>
              <a:ext cx="2078557" cy="17354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639055" y="339852"/>
              <a:ext cx="2783586" cy="1152906"/>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4990592" y="50388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A8C376F7-1121-9FE0-DF72-BCC72FDEDC3E}"/>
              </a:ext>
            </a:extLst>
          </p:cNvPr>
          <p:cNvPicPr>
            <a:picLocks noChangeAspect="1"/>
          </p:cNvPicPr>
          <p:nvPr/>
        </p:nvPicPr>
        <p:blipFill>
          <a:blip r:embed="rId9"/>
          <a:stretch>
            <a:fillRect/>
          </a:stretch>
        </p:blipFill>
        <p:spPr>
          <a:xfrm>
            <a:off x="0" y="1550680"/>
            <a:ext cx="6102693" cy="3812009"/>
          </a:xfrm>
          <a:prstGeom prst="rect">
            <a:avLst/>
          </a:prstGeom>
        </p:spPr>
      </p:pic>
      <p:pic>
        <p:nvPicPr>
          <p:cNvPr id="21" name="图片 20">
            <a:extLst>
              <a:ext uri="{FF2B5EF4-FFF2-40B4-BE49-F238E27FC236}">
                <a16:creationId xmlns:a16="http://schemas.microsoft.com/office/drawing/2014/main" id="{B3BD8B3A-6768-6893-DD6C-D971E445C4E6}"/>
              </a:ext>
            </a:extLst>
          </p:cNvPr>
          <p:cNvPicPr>
            <a:picLocks noChangeAspect="1"/>
          </p:cNvPicPr>
          <p:nvPr/>
        </p:nvPicPr>
        <p:blipFill>
          <a:blip r:embed="rId10"/>
          <a:stretch>
            <a:fillRect/>
          </a:stretch>
        </p:blipFill>
        <p:spPr>
          <a:xfrm>
            <a:off x="6029839" y="1337841"/>
            <a:ext cx="6162160" cy="40375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5017008" y="531876"/>
              <a:ext cx="2152649"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39848C1D-ED6A-C496-FC3A-37157D09485B}"/>
              </a:ext>
            </a:extLst>
          </p:cNvPr>
          <p:cNvPicPr>
            <a:picLocks noChangeAspect="1"/>
          </p:cNvPicPr>
          <p:nvPr/>
        </p:nvPicPr>
        <p:blipFill>
          <a:blip r:embed="rId8"/>
          <a:stretch>
            <a:fillRect/>
          </a:stretch>
        </p:blipFill>
        <p:spPr>
          <a:xfrm>
            <a:off x="6091810" y="1493993"/>
            <a:ext cx="6064249" cy="1123009"/>
          </a:xfrm>
          <a:prstGeom prst="rect">
            <a:avLst/>
          </a:prstGeom>
        </p:spPr>
      </p:pic>
      <p:pic>
        <p:nvPicPr>
          <p:cNvPr id="20" name="图片 19">
            <a:extLst>
              <a:ext uri="{FF2B5EF4-FFF2-40B4-BE49-F238E27FC236}">
                <a16:creationId xmlns:a16="http://schemas.microsoft.com/office/drawing/2014/main" id="{4334625B-F195-031C-263A-751954773356}"/>
              </a:ext>
            </a:extLst>
          </p:cNvPr>
          <p:cNvPicPr>
            <a:picLocks noChangeAspect="1"/>
          </p:cNvPicPr>
          <p:nvPr/>
        </p:nvPicPr>
        <p:blipFill>
          <a:blip r:embed="rId9"/>
          <a:stretch>
            <a:fillRect/>
          </a:stretch>
        </p:blipFill>
        <p:spPr>
          <a:xfrm>
            <a:off x="6921500" y="2790883"/>
            <a:ext cx="5270500" cy="822292"/>
          </a:xfrm>
          <a:prstGeom prst="rect">
            <a:avLst/>
          </a:prstGeom>
        </p:spPr>
      </p:pic>
      <p:pic>
        <p:nvPicPr>
          <p:cNvPr id="23" name="图片 22">
            <a:extLst>
              <a:ext uri="{FF2B5EF4-FFF2-40B4-BE49-F238E27FC236}">
                <a16:creationId xmlns:a16="http://schemas.microsoft.com/office/drawing/2014/main" id="{9EA20EBF-3A2A-9BA2-9B7B-701C717D2A30}"/>
              </a:ext>
            </a:extLst>
          </p:cNvPr>
          <p:cNvPicPr>
            <a:picLocks noChangeAspect="1"/>
          </p:cNvPicPr>
          <p:nvPr/>
        </p:nvPicPr>
        <p:blipFill>
          <a:blip r:embed="rId10"/>
          <a:stretch>
            <a:fillRect/>
          </a:stretch>
        </p:blipFill>
        <p:spPr>
          <a:xfrm>
            <a:off x="5731891" y="4467154"/>
            <a:ext cx="6472809" cy="639897"/>
          </a:xfrm>
          <a:prstGeom prst="rect">
            <a:avLst/>
          </a:prstGeom>
        </p:spPr>
      </p:pic>
      <p:pic>
        <p:nvPicPr>
          <p:cNvPr id="26" name="图片 25">
            <a:extLst>
              <a:ext uri="{FF2B5EF4-FFF2-40B4-BE49-F238E27FC236}">
                <a16:creationId xmlns:a16="http://schemas.microsoft.com/office/drawing/2014/main" id="{B5EB5F56-03FB-0C6C-D10E-52114E50036B}"/>
              </a:ext>
            </a:extLst>
          </p:cNvPr>
          <p:cNvPicPr>
            <a:picLocks noChangeAspect="1"/>
          </p:cNvPicPr>
          <p:nvPr/>
        </p:nvPicPr>
        <p:blipFill>
          <a:blip r:embed="rId11"/>
          <a:stretch>
            <a:fillRect/>
          </a:stretch>
        </p:blipFill>
        <p:spPr>
          <a:xfrm>
            <a:off x="7090535" y="5363915"/>
            <a:ext cx="5031359" cy="777015"/>
          </a:xfrm>
          <a:prstGeom prst="rect">
            <a:avLst/>
          </a:prstGeom>
        </p:spPr>
      </p:pic>
      <p:pic>
        <p:nvPicPr>
          <p:cNvPr id="29" name="图片 28">
            <a:extLst>
              <a:ext uri="{FF2B5EF4-FFF2-40B4-BE49-F238E27FC236}">
                <a16:creationId xmlns:a16="http://schemas.microsoft.com/office/drawing/2014/main" id="{215DFC01-3285-0041-D925-E0C56C23515E}"/>
              </a:ext>
            </a:extLst>
          </p:cNvPr>
          <p:cNvPicPr>
            <a:picLocks noChangeAspect="1"/>
          </p:cNvPicPr>
          <p:nvPr/>
        </p:nvPicPr>
        <p:blipFill>
          <a:blip r:embed="rId12"/>
          <a:stretch>
            <a:fillRect/>
          </a:stretch>
        </p:blipFill>
        <p:spPr>
          <a:xfrm>
            <a:off x="10541" y="1911190"/>
            <a:ext cx="6163614" cy="25816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5017008" y="531876"/>
              <a:ext cx="2152649"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2C3DE737-1F0F-DCA3-1A0F-18AE155FEA23}"/>
              </a:ext>
            </a:extLst>
          </p:cNvPr>
          <p:cNvPicPr>
            <a:picLocks noChangeAspect="1"/>
          </p:cNvPicPr>
          <p:nvPr/>
        </p:nvPicPr>
        <p:blipFill>
          <a:blip r:embed="rId8"/>
          <a:stretch>
            <a:fillRect/>
          </a:stretch>
        </p:blipFill>
        <p:spPr>
          <a:xfrm>
            <a:off x="6464555" y="1591055"/>
            <a:ext cx="5727444" cy="1089021"/>
          </a:xfrm>
          <a:prstGeom prst="rect">
            <a:avLst/>
          </a:prstGeom>
        </p:spPr>
      </p:pic>
      <p:pic>
        <p:nvPicPr>
          <p:cNvPr id="20" name="图片 19">
            <a:extLst>
              <a:ext uri="{FF2B5EF4-FFF2-40B4-BE49-F238E27FC236}">
                <a16:creationId xmlns:a16="http://schemas.microsoft.com/office/drawing/2014/main" id="{5ABEDBB4-E46F-95EA-38E2-9E65211188C5}"/>
              </a:ext>
            </a:extLst>
          </p:cNvPr>
          <p:cNvPicPr>
            <a:picLocks noChangeAspect="1"/>
          </p:cNvPicPr>
          <p:nvPr/>
        </p:nvPicPr>
        <p:blipFill>
          <a:blip r:embed="rId9"/>
          <a:stretch>
            <a:fillRect/>
          </a:stretch>
        </p:blipFill>
        <p:spPr>
          <a:xfrm>
            <a:off x="0" y="1622805"/>
            <a:ext cx="6400800" cy="2692400"/>
          </a:xfrm>
          <a:prstGeom prst="rect">
            <a:avLst/>
          </a:prstGeom>
        </p:spPr>
      </p:pic>
      <p:pic>
        <p:nvPicPr>
          <p:cNvPr id="24" name="图片 23">
            <a:extLst>
              <a:ext uri="{FF2B5EF4-FFF2-40B4-BE49-F238E27FC236}">
                <a16:creationId xmlns:a16="http://schemas.microsoft.com/office/drawing/2014/main" id="{6AF133E0-EEF4-5D46-C0E2-DBD2030057E5}"/>
              </a:ext>
            </a:extLst>
          </p:cNvPr>
          <p:cNvPicPr>
            <a:picLocks noChangeAspect="1"/>
          </p:cNvPicPr>
          <p:nvPr/>
        </p:nvPicPr>
        <p:blipFill>
          <a:blip r:embed="rId10"/>
          <a:stretch>
            <a:fillRect/>
          </a:stretch>
        </p:blipFill>
        <p:spPr>
          <a:xfrm>
            <a:off x="7508495" y="2929723"/>
            <a:ext cx="4654294" cy="1206040"/>
          </a:xfrm>
          <a:prstGeom prst="rect">
            <a:avLst/>
          </a:prstGeom>
        </p:spPr>
      </p:pic>
      <p:pic>
        <p:nvPicPr>
          <p:cNvPr id="27" name="图片 26">
            <a:extLst>
              <a:ext uri="{FF2B5EF4-FFF2-40B4-BE49-F238E27FC236}">
                <a16:creationId xmlns:a16="http://schemas.microsoft.com/office/drawing/2014/main" id="{9D872203-64A8-CD29-259A-E02D1BB81B1B}"/>
              </a:ext>
            </a:extLst>
          </p:cNvPr>
          <p:cNvPicPr>
            <a:picLocks noChangeAspect="1"/>
          </p:cNvPicPr>
          <p:nvPr/>
        </p:nvPicPr>
        <p:blipFill>
          <a:blip r:embed="rId11"/>
          <a:stretch>
            <a:fillRect/>
          </a:stretch>
        </p:blipFill>
        <p:spPr>
          <a:xfrm>
            <a:off x="6324599" y="4501245"/>
            <a:ext cx="5810249" cy="6140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29073" y="30454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5017008" y="531876"/>
              <a:ext cx="2152649"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5333746" y="457072"/>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70729862-3844-5650-A616-3529B3E2EB12}"/>
              </a:ext>
            </a:extLst>
          </p:cNvPr>
          <p:cNvPicPr>
            <a:picLocks noChangeAspect="1"/>
          </p:cNvPicPr>
          <p:nvPr/>
        </p:nvPicPr>
        <p:blipFill>
          <a:blip r:embed="rId8"/>
          <a:stretch>
            <a:fillRect/>
          </a:stretch>
        </p:blipFill>
        <p:spPr>
          <a:xfrm>
            <a:off x="0" y="1344675"/>
            <a:ext cx="6473571" cy="2705454"/>
          </a:xfrm>
          <a:prstGeom prst="rect">
            <a:avLst/>
          </a:prstGeom>
        </p:spPr>
      </p:pic>
      <p:pic>
        <p:nvPicPr>
          <p:cNvPr id="22" name="图片 21">
            <a:extLst>
              <a:ext uri="{FF2B5EF4-FFF2-40B4-BE49-F238E27FC236}">
                <a16:creationId xmlns:a16="http://schemas.microsoft.com/office/drawing/2014/main" id="{445EAD24-22AB-A99B-359E-2F5C67F85EEB}"/>
              </a:ext>
            </a:extLst>
          </p:cNvPr>
          <p:cNvPicPr>
            <a:picLocks noChangeAspect="1"/>
          </p:cNvPicPr>
          <p:nvPr/>
        </p:nvPicPr>
        <p:blipFill>
          <a:blip r:embed="rId9"/>
          <a:stretch>
            <a:fillRect/>
          </a:stretch>
        </p:blipFill>
        <p:spPr>
          <a:xfrm>
            <a:off x="6579107" y="1478150"/>
            <a:ext cx="5407416" cy="1646049"/>
          </a:xfrm>
          <a:prstGeom prst="rect">
            <a:avLst/>
          </a:prstGeom>
        </p:spPr>
      </p:pic>
      <p:pic>
        <p:nvPicPr>
          <p:cNvPr id="24" name="图片 23">
            <a:extLst>
              <a:ext uri="{FF2B5EF4-FFF2-40B4-BE49-F238E27FC236}">
                <a16:creationId xmlns:a16="http://schemas.microsoft.com/office/drawing/2014/main" id="{83B00A00-190E-0467-9D46-8F242444444E}"/>
              </a:ext>
            </a:extLst>
          </p:cNvPr>
          <p:cNvPicPr>
            <a:picLocks noChangeAspect="1"/>
          </p:cNvPicPr>
          <p:nvPr/>
        </p:nvPicPr>
        <p:blipFill>
          <a:blip r:embed="rId10"/>
          <a:stretch>
            <a:fillRect/>
          </a:stretch>
        </p:blipFill>
        <p:spPr>
          <a:xfrm>
            <a:off x="152400" y="4114800"/>
            <a:ext cx="6321171" cy="2696062"/>
          </a:xfrm>
          <a:prstGeom prst="rect">
            <a:avLst/>
          </a:prstGeom>
        </p:spPr>
      </p:pic>
      <p:pic>
        <p:nvPicPr>
          <p:cNvPr id="27" name="图片 26">
            <a:extLst>
              <a:ext uri="{FF2B5EF4-FFF2-40B4-BE49-F238E27FC236}">
                <a16:creationId xmlns:a16="http://schemas.microsoft.com/office/drawing/2014/main" id="{122F8060-F2A6-7955-B5CE-39938AAEB6A0}"/>
              </a:ext>
            </a:extLst>
          </p:cNvPr>
          <p:cNvPicPr>
            <a:picLocks noChangeAspect="1"/>
          </p:cNvPicPr>
          <p:nvPr/>
        </p:nvPicPr>
        <p:blipFill>
          <a:blip r:embed="rId11"/>
          <a:stretch>
            <a:fillRect/>
          </a:stretch>
        </p:blipFill>
        <p:spPr>
          <a:xfrm>
            <a:off x="6937005" y="3751681"/>
            <a:ext cx="5055868" cy="847011"/>
          </a:xfrm>
          <a:prstGeom prst="rect">
            <a:avLst/>
          </a:prstGeom>
        </p:spPr>
      </p:pic>
      <p:pic>
        <p:nvPicPr>
          <p:cNvPr id="30" name="图片 29">
            <a:extLst>
              <a:ext uri="{FF2B5EF4-FFF2-40B4-BE49-F238E27FC236}">
                <a16:creationId xmlns:a16="http://schemas.microsoft.com/office/drawing/2014/main" id="{17C37323-20B3-42D4-3E88-5D879212A6A9}"/>
              </a:ext>
            </a:extLst>
          </p:cNvPr>
          <p:cNvPicPr>
            <a:picLocks noChangeAspect="1"/>
          </p:cNvPicPr>
          <p:nvPr/>
        </p:nvPicPr>
        <p:blipFill>
          <a:blip r:embed="rId12"/>
          <a:stretch>
            <a:fillRect/>
          </a:stretch>
        </p:blipFill>
        <p:spPr>
          <a:xfrm>
            <a:off x="7271882" y="4861920"/>
            <a:ext cx="4747523" cy="13850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 name="object 13">
            <a:extLst>
              <a:ext uri="{FF2B5EF4-FFF2-40B4-BE49-F238E27FC236}">
                <a16:creationId xmlns:a16="http://schemas.microsoft.com/office/drawing/2014/main" id="{31637566-F290-6EBD-4A65-6855BA3CD110}"/>
              </a:ext>
            </a:extLst>
          </p:cNvPr>
          <p:cNvGrpSpPr/>
          <p:nvPr/>
        </p:nvGrpSpPr>
        <p:grpSpPr>
          <a:xfrm>
            <a:off x="5029073" y="304546"/>
            <a:ext cx="2152650" cy="1040130"/>
            <a:chOff x="5017008" y="531876"/>
            <a:chExt cx="2152650" cy="1040130"/>
          </a:xfrm>
        </p:grpSpPr>
        <p:sp>
          <p:nvSpPr>
            <p:cNvPr id="34" name="object 14">
              <a:extLst>
                <a:ext uri="{FF2B5EF4-FFF2-40B4-BE49-F238E27FC236}">
                  <a16:creationId xmlns:a16="http://schemas.microsoft.com/office/drawing/2014/main" id="{56405C43-FC22-4C77-6362-13189CF77BD4}"/>
                </a:ext>
              </a:extLst>
            </p:cNvPr>
            <p:cNvSpPr/>
            <p:nvPr/>
          </p:nvSpPr>
          <p:spPr>
            <a:xfrm>
              <a:off x="5310825" y="1150592"/>
              <a:ext cx="1561971" cy="154509"/>
            </a:xfrm>
            <a:prstGeom prst="rect">
              <a:avLst/>
            </a:prstGeom>
            <a:blipFill>
              <a:blip r:embed="rId2" cstate="print"/>
              <a:stretch>
                <a:fillRect/>
              </a:stretch>
            </a:blipFill>
          </p:spPr>
          <p:txBody>
            <a:bodyPr wrap="square" lIns="0" tIns="0" rIns="0" bIns="0" rtlCol="0"/>
            <a:lstStyle/>
            <a:p>
              <a:endParaRPr/>
            </a:p>
          </p:txBody>
        </p:sp>
        <p:sp>
          <p:nvSpPr>
            <p:cNvPr id="35" name="object 15">
              <a:extLst>
                <a:ext uri="{FF2B5EF4-FFF2-40B4-BE49-F238E27FC236}">
                  <a16:creationId xmlns:a16="http://schemas.microsoft.com/office/drawing/2014/main" id="{D816E53B-A077-F16B-728E-10589350C84C}"/>
                </a:ext>
              </a:extLst>
            </p:cNvPr>
            <p:cNvSpPr/>
            <p:nvPr/>
          </p:nvSpPr>
          <p:spPr>
            <a:xfrm>
              <a:off x="5017008" y="531876"/>
              <a:ext cx="2152649" cy="1040129"/>
            </a:xfrm>
            <a:prstGeom prst="rect">
              <a:avLst/>
            </a:prstGeom>
            <a:blipFill>
              <a:blip r:embed="rId3" cstate="print"/>
              <a:stretch>
                <a:fillRect/>
              </a:stretch>
            </a:blipFill>
          </p:spPr>
          <p:txBody>
            <a:bodyPr wrap="square" lIns="0" tIns="0" rIns="0" bIns="0" rtlCol="0"/>
            <a:lstStyle/>
            <a:p>
              <a:endParaRPr/>
            </a:p>
          </p:txBody>
        </p:sp>
      </p:grpSp>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6"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pic>
        <p:nvPicPr>
          <p:cNvPr id="17" name="图片 16">
            <a:extLst>
              <a:ext uri="{FF2B5EF4-FFF2-40B4-BE49-F238E27FC236}">
                <a16:creationId xmlns:a16="http://schemas.microsoft.com/office/drawing/2014/main" id="{23DE88F9-DD4D-F7B5-FC45-10DC7C273AAD}"/>
              </a:ext>
            </a:extLst>
          </p:cNvPr>
          <p:cNvPicPr>
            <a:picLocks noChangeAspect="1"/>
          </p:cNvPicPr>
          <p:nvPr/>
        </p:nvPicPr>
        <p:blipFill>
          <a:blip r:embed="rId8"/>
          <a:stretch>
            <a:fillRect/>
          </a:stretch>
        </p:blipFill>
        <p:spPr>
          <a:xfrm>
            <a:off x="60961" y="1357120"/>
            <a:ext cx="6321171" cy="2696062"/>
          </a:xfrm>
          <a:prstGeom prst="rect">
            <a:avLst/>
          </a:prstGeom>
        </p:spPr>
      </p:pic>
      <p:pic>
        <p:nvPicPr>
          <p:cNvPr id="20" name="图片 19">
            <a:extLst>
              <a:ext uri="{FF2B5EF4-FFF2-40B4-BE49-F238E27FC236}">
                <a16:creationId xmlns:a16="http://schemas.microsoft.com/office/drawing/2014/main" id="{4D46A395-1A2E-3BBB-6E9E-813CDE757AF9}"/>
              </a:ext>
            </a:extLst>
          </p:cNvPr>
          <p:cNvPicPr>
            <a:picLocks noChangeAspect="1"/>
          </p:cNvPicPr>
          <p:nvPr/>
        </p:nvPicPr>
        <p:blipFill>
          <a:blip r:embed="rId9"/>
          <a:stretch>
            <a:fillRect/>
          </a:stretch>
        </p:blipFill>
        <p:spPr>
          <a:xfrm>
            <a:off x="6644638" y="1544800"/>
            <a:ext cx="5543550" cy="990600"/>
          </a:xfrm>
          <a:prstGeom prst="rect">
            <a:avLst/>
          </a:prstGeom>
        </p:spPr>
      </p:pic>
      <p:pic>
        <p:nvPicPr>
          <p:cNvPr id="22" name="图片 21">
            <a:extLst>
              <a:ext uri="{FF2B5EF4-FFF2-40B4-BE49-F238E27FC236}">
                <a16:creationId xmlns:a16="http://schemas.microsoft.com/office/drawing/2014/main" id="{8CA01E97-B08E-71A4-569E-C66A63AA0F39}"/>
              </a:ext>
            </a:extLst>
          </p:cNvPr>
          <p:cNvPicPr>
            <a:picLocks noChangeAspect="1"/>
          </p:cNvPicPr>
          <p:nvPr/>
        </p:nvPicPr>
        <p:blipFill>
          <a:blip r:embed="rId10"/>
          <a:stretch>
            <a:fillRect/>
          </a:stretch>
        </p:blipFill>
        <p:spPr>
          <a:xfrm>
            <a:off x="7416164" y="2775099"/>
            <a:ext cx="4714875" cy="923925"/>
          </a:xfrm>
          <a:prstGeom prst="rect">
            <a:avLst/>
          </a:prstGeom>
        </p:spPr>
      </p:pic>
      <p:pic>
        <p:nvPicPr>
          <p:cNvPr id="24" name="图片 23">
            <a:extLst>
              <a:ext uri="{FF2B5EF4-FFF2-40B4-BE49-F238E27FC236}">
                <a16:creationId xmlns:a16="http://schemas.microsoft.com/office/drawing/2014/main" id="{D9ADA786-281A-B196-D35B-C6DD0BF16E27}"/>
              </a:ext>
            </a:extLst>
          </p:cNvPr>
          <p:cNvPicPr>
            <a:picLocks noChangeAspect="1"/>
          </p:cNvPicPr>
          <p:nvPr/>
        </p:nvPicPr>
        <p:blipFill>
          <a:blip r:embed="rId11"/>
          <a:stretch>
            <a:fillRect/>
          </a:stretch>
        </p:blipFill>
        <p:spPr>
          <a:xfrm>
            <a:off x="38100" y="4105201"/>
            <a:ext cx="6411965" cy="2745564"/>
          </a:xfrm>
          <a:prstGeom prst="rect">
            <a:avLst/>
          </a:prstGeom>
        </p:spPr>
      </p:pic>
      <p:pic>
        <p:nvPicPr>
          <p:cNvPr id="26" name="图片 25">
            <a:extLst>
              <a:ext uri="{FF2B5EF4-FFF2-40B4-BE49-F238E27FC236}">
                <a16:creationId xmlns:a16="http://schemas.microsoft.com/office/drawing/2014/main" id="{F5295780-B969-99AF-1DDA-AF2EF10D6A39}"/>
              </a:ext>
            </a:extLst>
          </p:cNvPr>
          <p:cNvPicPr>
            <a:picLocks noChangeAspect="1"/>
          </p:cNvPicPr>
          <p:nvPr/>
        </p:nvPicPr>
        <p:blipFill>
          <a:blip r:embed="rId12"/>
          <a:stretch>
            <a:fillRect/>
          </a:stretch>
        </p:blipFill>
        <p:spPr>
          <a:xfrm>
            <a:off x="6692644" y="4572000"/>
            <a:ext cx="5429250" cy="1200150"/>
          </a:xfrm>
          <a:prstGeom prst="rect">
            <a:avLst/>
          </a:prstGeom>
        </p:spPr>
      </p:pic>
      <p:pic>
        <p:nvPicPr>
          <p:cNvPr id="28" name="图片 27">
            <a:extLst>
              <a:ext uri="{FF2B5EF4-FFF2-40B4-BE49-F238E27FC236}">
                <a16:creationId xmlns:a16="http://schemas.microsoft.com/office/drawing/2014/main" id="{0BE641A3-2C7B-18E2-E245-2EC4A69F4374}"/>
              </a:ext>
            </a:extLst>
          </p:cNvPr>
          <p:cNvPicPr>
            <a:picLocks noChangeAspect="1"/>
          </p:cNvPicPr>
          <p:nvPr/>
        </p:nvPicPr>
        <p:blipFill>
          <a:blip r:embed="rId13"/>
          <a:stretch>
            <a:fillRect/>
          </a:stretch>
        </p:blipFill>
        <p:spPr>
          <a:xfrm>
            <a:off x="7149388" y="5924804"/>
            <a:ext cx="4857750" cy="628650"/>
          </a:xfrm>
          <a:prstGeom prst="rect">
            <a:avLst/>
          </a:prstGeom>
        </p:spPr>
      </p:pic>
      <p:sp>
        <p:nvSpPr>
          <p:cNvPr id="29" name="object 16">
            <a:extLst>
              <a:ext uri="{FF2B5EF4-FFF2-40B4-BE49-F238E27FC236}">
                <a16:creationId xmlns:a16="http://schemas.microsoft.com/office/drawing/2014/main" id="{02E7D623-EF78-93E1-2884-0E986E7EFBBD}"/>
              </a:ext>
            </a:extLst>
          </p:cNvPr>
          <p:cNvSpPr txBox="1"/>
          <p:nvPr/>
        </p:nvSpPr>
        <p:spPr>
          <a:xfrm>
            <a:off x="5333746" y="457072"/>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4" name="图片 13">
            <a:extLst>
              <a:ext uri="{FF2B5EF4-FFF2-40B4-BE49-F238E27FC236}">
                <a16:creationId xmlns:a16="http://schemas.microsoft.com/office/drawing/2014/main" id="{9DE3150F-869C-CC85-1816-58E761EBE2FA}"/>
              </a:ext>
            </a:extLst>
          </p:cNvPr>
          <p:cNvPicPr>
            <a:picLocks noChangeAspect="1"/>
          </p:cNvPicPr>
          <p:nvPr/>
        </p:nvPicPr>
        <p:blipFill>
          <a:blip r:embed="rId14"/>
          <a:stretch>
            <a:fillRect/>
          </a:stretch>
        </p:blipFill>
        <p:spPr>
          <a:xfrm>
            <a:off x="7010400" y="3689140"/>
            <a:ext cx="4171950" cy="5905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pic>
        <p:nvPicPr>
          <p:cNvPr id="19" name="图片 18">
            <a:extLst>
              <a:ext uri="{FF2B5EF4-FFF2-40B4-BE49-F238E27FC236}">
                <a16:creationId xmlns:a16="http://schemas.microsoft.com/office/drawing/2014/main" id="{4CA2A5FF-D0BB-4E04-B5B2-64CF474230FC}"/>
              </a:ext>
            </a:extLst>
          </p:cNvPr>
          <p:cNvPicPr>
            <a:picLocks noChangeAspect="1"/>
          </p:cNvPicPr>
          <p:nvPr/>
        </p:nvPicPr>
        <p:blipFill>
          <a:blip r:embed="rId6"/>
          <a:stretch>
            <a:fillRect/>
          </a:stretch>
        </p:blipFill>
        <p:spPr>
          <a:xfrm>
            <a:off x="76200" y="1399417"/>
            <a:ext cx="5028922" cy="5410200"/>
          </a:xfrm>
          <a:prstGeom prst="rect">
            <a:avLst/>
          </a:prstGeom>
        </p:spPr>
      </p:pic>
      <p:pic>
        <p:nvPicPr>
          <p:cNvPr id="21" name="图片 20">
            <a:extLst>
              <a:ext uri="{FF2B5EF4-FFF2-40B4-BE49-F238E27FC236}">
                <a16:creationId xmlns:a16="http://schemas.microsoft.com/office/drawing/2014/main" id="{52F1811E-16B6-8BB5-8D80-3D675F729ED6}"/>
              </a:ext>
            </a:extLst>
          </p:cNvPr>
          <p:cNvPicPr>
            <a:picLocks noChangeAspect="1"/>
          </p:cNvPicPr>
          <p:nvPr/>
        </p:nvPicPr>
        <p:blipFill>
          <a:blip r:embed="rId7"/>
          <a:stretch>
            <a:fillRect/>
          </a:stretch>
        </p:blipFill>
        <p:spPr>
          <a:xfrm>
            <a:off x="5988525" y="1399417"/>
            <a:ext cx="6172200" cy="1043291"/>
          </a:xfrm>
          <a:prstGeom prst="rect">
            <a:avLst/>
          </a:prstGeom>
        </p:spPr>
      </p:pic>
      <p:pic>
        <p:nvPicPr>
          <p:cNvPr id="23" name="图片 22">
            <a:extLst>
              <a:ext uri="{FF2B5EF4-FFF2-40B4-BE49-F238E27FC236}">
                <a16:creationId xmlns:a16="http://schemas.microsoft.com/office/drawing/2014/main" id="{A4395B75-B0A4-A42D-FF8E-F9C2DDBE432C}"/>
              </a:ext>
            </a:extLst>
          </p:cNvPr>
          <p:cNvPicPr>
            <a:picLocks noChangeAspect="1"/>
          </p:cNvPicPr>
          <p:nvPr/>
        </p:nvPicPr>
        <p:blipFill>
          <a:blip r:embed="rId8"/>
          <a:stretch>
            <a:fillRect/>
          </a:stretch>
        </p:blipFill>
        <p:spPr>
          <a:xfrm>
            <a:off x="6038850" y="2585588"/>
            <a:ext cx="6172200" cy="969123"/>
          </a:xfrm>
          <a:prstGeom prst="rect">
            <a:avLst/>
          </a:prstGeom>
        </p:spPr>
      </p:pic>
      <p:grpSp>
        <p:nvGrpSpPr>
          <p:cNvPr id="24" name="object 13">
            <a:extLst>
              <a:ext uri="{FF2B5EF4-FFF2-40B4-BE49-F238E27FC236}">
                <a16:creationId xmlns:a16="http://schemas.microsoft.com/office/drawing/2014/main" id="{91B83B75-8E9E-05BA-4577-4DA424317A2F}"/>
              </a:ext>
            </a:extLst>
          </p:cNvPr>
          <p:cNvGrpSpPr/>
          <p:nvPr/>
        </p:nvGrpSpPr>
        <p:grpSpPr>
          <a:xfrm>
            <a:off x="5029073" y="304546"/>
            <a:ext cx="2152650" cy="1040130"/>
            <a:chOff x="5017008" y="531876"/>
            <a:chExt cx="2152650" cy="1040130"/>
          </a:xfrm>
        </p:grpSpPr>
        <p:sp>
          <p:nvSpPr>
            <p:cNvPr id="25" name="object 14">
              <a:extLst>
                <a:ext uri="{FF2B5EF4-FFF2-40B4-BE49-F238E27FC236}">
                  <a16:creationId xmlns:a16="http://schemas.microsoft.com/office/drawing/2014/main" id="{1B4FA6DD-7E2E-B21F-AAC0-E69608C20935}"/>
                </a:ext>
              </a:extLst>
            </p:cNvPr>
            <p:cNvSpPr/>
            <p:nvPr/>
          </p:nvSpPr>
          <p:spPr>
            <a:xfrm>
              <a:off x="5310825" y="1150592"/>
              <a:ext cx="1561971" cy="154509"/>
            </a:xfrm>
            <a:prstGeom prst="rect">
              <a:avLst/>
            </a:prstGeom>
            <a:blipFill>
              <a:blip r:embed="rId9" cstate="print"/>
              <a:stretch>
                <a:fillRect/>
              </a:stretch>
            </a:blipFill>
          </p:spPr>
          <p:txBody>
            <a:bodyPr wrap="square" lIns="0" tIns="0" rIns="0" bIns="0" rtlCol="0"/>
            <a:lstStyle/>
            <a:p>
              <a:endParaRPr/>
            </a:p>
          </p:txBody>
        </p:sp>
        <p:sp>
          <p:nvSpPr>
            <p:cNvPr id="26" name="object 15">
              <a:extLst>
                <a:ext uri="{FF2B5EF4-FFF2-40B4-BE49-F238E27FC236}">
                  <a16:creationId xmlns:a16="http://schemas.microsoft.com/office/drawing/2014/main" id="{9474B0A4-9A35-2F53-3077-8CCD56AE707A}"/>
                </a:ext>
              </a:extLst>
            </p:cNvPr>
            <p:cNvSpPr/>
            <p:nvPr/>
          </p:nvSpPr>
          <p:spPr>
            <a:xfrm>
              <a:off x="5017008" y="531876"/>
              <a:ext cx="2152649" cy="1040129"/>
            </a:xfrm>
            <a:prstGeom prst="rect">
              <a:avLst/>
            </a:prstGeom>
            <a:blipFill>
              <a:blip r:embed="rId10" cstate="print"/>
              <a:stretch>
                <a:fillRect/>
              </a:stretch>
            </a:blipFill>
          </p:spPr>
          <p:txBody>
            <a:bodyPr wrap="square" lIns="0" tIns="0" rIns="0" bIns="0" rtlCol="0"/>
            <a:lstStyle/>
            <a:p>
              <a:endParaRPr/>
            </a:p>
          </p:txBody>
        </p:sp>
      </p:grpSp>
      <p:sp>
        <p:nvSpPr>
          <p:cNvPr id="33" name="object 16">
            <a:extLst>
              <a:ext uri="{FF2B5EF4-FFF2-40B4-BE49-F238E27FC236}">
                <a16:creationId xmlns:a16="http://schemas.microsoft.com/office/drawing/2014/main" id="{F0E62FFF-7234-1E76-7104-DE5493C509C8}"/>
              </a:ext>
            </a:extLst>
          </p:cNvPr>
          <p:cNvSpPr txBox="1"/>
          <p:nvPr/>
        </p:nvSpPr>
        <p:spPr>
          <a:xfrm>
            <a:off x="5333746" y="457072"/>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 name="object 13">
            <a:extLst>
              <a:ext uri="{FF2B5EF4-FFF2-40B4-BE49-F238E27FC236}">
                <a16:creationId xmlns:a16="http://schemas.microsoft.com/office/drawing/2014/main" id="{772D9D85-43E6-D1B7-B032-42AEACAAF725}"/>
              </a:ext>
            </a:extLst>
          </p:cNvPr>
          <p:cNvGrpSpPr/>
          <p:nvPr/>
        </p:nvGrpSpPr>
        <p:grpSpPr>
          <a:xfrm>
            <a:off x="5029073" y="304546"/>
            <a:ext cx="2152650" cy="1040130"/>
            <a:chOff x="5017008" y="531876"/>
            <a:chExt cx="2152650" cy="1040130"/>
          </a:xfrm>
        </p:grpSpPr>
        <p:sp>
          <p:nvSpPr>
            <p:cNvPr id="34" name="object 14">
              <a:extLst>
                <a:ext uri="{FF2B5EF4-FFF2-40B4-BE49-F238E27FC236}">
                  <a16:creationId xmlns:a16="http://schemas.microsoft.com/office/drawing/2014/main" id="{79771F50-2D19-3585-27C1-F1FAC5BC99B4}"/>
                </a:ext>
              </a:extLst>
            </p:cNvPr>
            <p:cNvSpPr/>
            <p:nvPr/>
          </p:nvSpPr>
          <p:spPr>
            <a:xfrm>
              <a:off x="5310825" y="1150592"/>
              <a:ext cx="1561971" cy="154509"/>
            </a:xfrm>
            <a:prstGeom prst="rect">
              <a:avLst/>
            </a:prstGeom>
            <a:blipFill>
              <a:blip r:embed="rId2" cstate="print"/>
              <a:stretch>
                <a:fillRect/>
              </a:stretch>
            </a:blipFill>
          </p:spPr>
          <p:txBody>
            <a:bodyPr wrap="square" lIns="0" tIns="0" rIns="0" bIns="0" rtlCol="0"/>
            <a:lstStyle/>
            <a:p>
              <a:endParaRPr/>
            </a:p>
          </p:txBody>
        </p:sp>
        <p:sp>
          <p:nvSpPr>
            <p:cNvPr id="35" name="object 15">
              <a:extLst>
                <a:ext uri="{FF2B5EF4-FFF2-40B4-BE49-F238E27FC236}">
                  <a16:creationId xmlns:a16="http://schemas.microsoft.com/office/drawing/2014/main" id="{3B4379F2-BE77-88D9-DB57-8B948EF964DB}"/>
                </a:ext>
              </a:extLst>
            </p:cNvPr>
            <p:cNvSpPr/>
            <p:nvPr/>
          </p:nvSpPr>
          <p:spPr>
            <a:xfrm>
              <a:off x="5017008" y="531876"/>
              <a:ext cx="2152649" cy="1040129"/>
            </a:xfrm>
            <a:prstGeom prst="rect">
              <a:avLst/>
            </a:prstGeom>
            <a:blipFill>
              <a:blip r:embed="rId3" cstate="print"/>
              <a:stretch>
                <a:fillRect/>
              </a:stretch>
            </a:blipFill>
          </p:spPr>
          <p:txBody>
            <a:bodyPr wrap="square" lIns="0" tIns="0" rIns="0" bIns="0" rtlCol="0"/>
            <a:lstStyle/>
            <a:p>
              <a:endParaRPr/>
            </a:p>
          </p:txBody>
        </p:sp>
      </p:grpSp>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6"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pic>
        <p:nvPicPr>
          <p:cNvPr id="20" name="图片 19">
            <a:extLst>
              <a:ext uri="{FF2B5EF4-FFF2-40B4-BE49-F238E27FC236}">
                <a16:creationId xmlns:a16="http://schemas.microsoft.com/office/drawing/2014/main" id="{0076BFFE-5337-36BF-6D8C-BF469D70A68B}"/>
              </a:ext>
            </a:extLst>
          </p:cNvPr>
          <p:cNvPicPr>
            <a:picLocks noChangeAspect="1"/>
          </p:cNvPicPr>
          <p:nvPr/>
        </p:nvPicPr>
        <p:blipFill>
          <a:blip r:embed="rId8"/>
          <a:stretch>
            <a:fillRect/>
          </a:stretch>
        </p:blipFill>
        <p:spPr>
          <a:xfrm>
            <a:off x="6851905" y="1285957"/>
            <a:ext cx="5340094" cy="723497"/>
          </a:xfrm>
          <a:prstGeom prst="rect">
            <a:avLst/>
          </a:prstGeom>
        </p:spPr>
      </p:pic>
      <p:pic>
        <p:nvPicPr>
          <p:cNvPr id="22" name="图片 21">
            <a:extLst>
              <a:ext uri="{FF2B5EF4-FFF2-40B4-BE49-F238E27FC236}">
                <a16:creationId xmlns:a16="http://schemas.microsoft.com/office/drawing/2014/main" id="{8AF2FA61-43ED-B3D1-0082-B3C0929C9C3E}"/>
              </a:ext>
            </a:extLst>
          </p:cNvPr>
          <p:cNvPicPr>
            <a:picLocks noChangeAspect="1"/>
          </p:cNvPicPr>
          <p:nvPr/>
        </p:nvPicPr>
        <p:blipFill>
          <a:blip r:embed="rId9"/>
          <a:stretch>
            <a:fillRect/>
          </a:stretch>
        </p:blipFill>
        <p:spPr>
          <a:xfrm>
            <a:off x="6497195" y="2121614"/>
            <a:ext cx="5656705" cy="814639"/>
          </a:xfrm>
          <a:prstGeom prst="rect">
            <a:avLst/>
          </a:prstGeom>
        </p:spPr>
      </p:pic>
      <p:pic>
        <p:nvPicPr>
          <p:cNvPr id="24" name="图片 23">
            <a:extLst>
              <a:ext uri="{FF2B5EF4-FFF2-40B4-BE49-F238E27FC236}">
                <a16:creationId xmlns:a16="http://schemas.microsoft.com/office/drawing/2014/main" id="{D5C28796-4C2E-C42C-E7B5-FCD8EF7A6411}"/>
              </a:ext>
            </a:extLst>
          </p:cNvPr>
          <p:cNvPicPr>
            <a:picLocks noChangeAspect="1"/>
          </p:cNvPicPr>
          <p:nvPr/>
        </p:nvPicPr>
        <p:blipFill>
          <a:blip r:embed="rId10"/>
          <a:stretch>
            <a:fillRect/>
          </a:stretch>
        </p:blipFill>
        <p:spPr>
          <a:xfrm>
            <a:off x="5220195" y="3133604"/>
            <a:ext cx="6971805" cy="603503"/>
          </a:xfrm>
          <a:prstGeom prst="rect">
            <a:avLst/>
          </a:prstGeom>
        </p:spPr>
      </p:pic>
      <p:pic>
        <p:nvPicPr>
          <p:cNvPr id="27" name="图片 26">
            <a:extLst>
              <a:ext uri="{FF2B5EF4-FFF2-40B4-BE49-F238E27FC236}">
                <a16:creationId xmlns:a16="http://schemas.microsoft.com/office/drawing/2014/main" id="{AD1EE3B7-63C8-D07C-0BC1-2BD3D315EA36}"/>
              </a:ext>
            </a:extLst>
          </p:cNvPr>
          <p:cNvPicPr>
            <a:picLocks noChangeAspect="1"/>
          </p:cNvPicPr>
          <p:nvPr/>
        </p:nvPicPr>
        <p:blipFill>
          <a:blip r:embed="rId11"/>
          <a:stretch>
            <a:fillRect/>
          </a:stretch>
        </p:blipFill>
        <p:spPr>
          <a:xfrm>
            <a:off x="2403790" y="901829"/>
            <a:ext cx="2313617" cy="5914099"/>
          </a:xfrm>
          <a:prstGeom prst="rect">
            <a:avLst/>
          </a:prstGeom>
        </p:spPr>
      </p:pic>
      <p:pic>
        <p:nvPicPr>
          <p:cNvPr id="29" name="图片 28">
            <a:extLst>
              <a:ext uri="{FF2B5EF4-FFF2-40B4-BE49-F238E27FC236}">
                <a16:creationId xmlns:a16="http://schemas.microsoft.com/office/drawing/2014/main" id="{99E4AFAB-D326-45AF-62DC-FA733B7ABBFD}"/>
              </a:ext>
            </a:extLst>
          </p:cNvPr>
          <p:cNvPicPr>
            <a:picLocks noChangeAspect="1"/>
          </p:cNvPicPr>
          <p:nvPr/>
        </p:nvPicPr>
        <p:blipFill>
          <a:blip r:embed="rId12"/>
          <a:stretch>
            <a:fillRect/>
          </a:stretch>
        </p:blipFill>
        <p:spPr>
          <a:xfrm>
            <a:off x="6661738" y="3929131"/>
            <a:ext cx="5492162" cy="873113"/>
          </a:xfrm>
          <a:prstGeom prst="rect">
            <a:avLst/>
          </a:prstGeom>
        </p:spPr>
      </p:pic>
      <p:pic>
        <p:nvPicPr>
          <p:cNvPr id="31" name="图片 30">
            <a:extLst>
              <a:ext uri="{FF2B5EF4-FFF2-40B4-BE49-F238E27FC236}">
                <a16:creationId xmlns:a16="http://schemas.microsoft.com/office/drawing/2014/main" id="{FC6709E3-0532-2713-F332-07DE7F857D66}"/>
              </a:ext>
            </a:extLst>
          </p:cNvPr>
          <p:cNvPicPr>
            <a:picLocks noChangeAspect="1"/>
          </p:cNvPicPr>
          <p:nvPr/>
        </p:nvPicPr>
        <p:blipFill>
          <a:blip r:embed="rId13"/>
          <a:stretch>
            <a:fillRect/>
          </a:stretch>
        </p:blipFill>
        <p:spPr>
          <a:xfrm>
            <a:off x="5272334" y="5129874"/>
            <a:ext cx="6867525" cy="790575"/>
          </a:xfrm>
          <a:prstGeom prst="rect">
            <a:avLst/>
          </a:prstGeom>
        </p:spPr>
      </p:pic>
      <p:sp>
        <p:nvSpPr>
          <p:cNvPr id="32" name="object 16">
            <a:extLst>
              <a:ext uri="{FF2B5EF4-FFF2-40B4-BE49-F238E27FC236}">
                <a16:creationId xmlns:a16="http://schemas.microsoft.com/office/drawing/2014/main" id="{B4683E27-5CF3-744F-04EF-5D3390026CDD}"/>
              </a:ext>
            </a:extLst>
          </p:cNvPr>
          <p:cNvSpPr txBox="1"/>
          <p:nvPr/>
        </p:nvSpPr>
        <p:spPr>
          <a:xfrm>
            <a:off x="5333746" y="457072"/>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WU2ZDFhNDQ1MjI2YTk4MWYxODBjZGVkOGVkOThkN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4225</TotalTime>
  <Words>342</Words>
  <Application>Microsoft Office PowerPoint</Application>
  <PresentationFormat>宽屏</PresentationFormat>
  <Paragraphs>132</Paragraphs>
  <Slides>15</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Noto Sans Mono CJK HK</vt:lpstr>
      <vt:lpstr>Arial</vt:lpstr>
      <vt:lpstr>Calibri</vt:lpstr>
      <vt:lpstr>Times New Roman</vt:lpstr>
      <vt:lpstr>Trebuchet MS</vt:lpstr>
      <vt:lpstr>Office Theme</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乐乐 任</cp:lastModifiedBy>
  <cp:revision>63</cp:revision>
  <dcterms:created xsi:type="dcterms:W3CDTF">2023-09-17T03:47:00Z</dcterms:created>
  <dcterms:modified xsi:type="dcterms:W3CDTF">2025-01-02T03:20:18Z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2023-09-04T00:00:00Z</vt:filetime>
  </property>
  <property fmtid="{D5CDD505-2E9C-101B-9397-08002B2CF9AE}" pid="3" name="Creator">
    <vt:lpwstr>Microsoft? PowerPoint? 2016</vt:lpwstr>
  </property>
  <property fmtid="{D5CDD505-2E9C-101B-9397-08002B2CF9AE}" pid="4" name="LastSaved">
    <vt:filetime>2023-09-25T00:00:00Z</vt:filetime>
  </property>
  <property fmtid="{D5CDD505-2E9C-101B-9397-08002B2CF9AE}" pid="5" name="ICV">
    <vt:lpwstr>A86CF9EF0DFA4142AA492EF6BA66558A_12</vt:lpwstr>
  </property>
  <property fmtid="{D5CDD505-2E9C-101B-9397-08002B2CF9AE}" pid="6" name="KSOProductBuildVer">
    <vt:lpwstr>2052-12.1.0.18276</vt:lpwstr>
  </property>
</Properties>
</file>